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4" r:id="rId5"/>
    <p:sldId id="275" r:id="rId6"/>
    <p:sldId id="276" r:id="rId7"/>
    <p:sldId id="277" r:id="rId8"/>
    <p:sldId id="279" r:id="rId9"/>
    <p:sldId id="278" r:id="rId10"/>
    <p:sldId id="280" r:id="rId11"/>
    <p:sldId id="281" r:id="rId12"/>
  </p:sldIdLst>
  <p:sldSz cx="12192000" cy="6858000"/>
  <p:notesSz cx="6735763" cy="986631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967"/>
    <a:srgbClr val="299E8E"/>
    <a:srgbClr val="7DBD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5EB61B-0B4B-47CD-BDE7-941021536DB4}" v="1" dt="2026-01-29T09:01:52.9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607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merud Linn" userId="dad5dbfb-e83b-4359-8026-a64b96df18ae" providerId="ADAL" clId="{7AE26752-7E58-48F1-AD22-020D1C822F39}"/>
    <pc:docChg chg="modSld modShowInfo">
      <pc:chgData name="Smerud Linn" userId="dad5dbfb-e83b-4359-8026-a64b96df18ae" providerId="ADAL" clId="{7AE26752-7E58-48F1-AD22-020D1C822F39}" dt="2026-01-29T09:02:25.913" v="61" actId="2744"/>
      <pc:docMkLst>
        <pc:docMk/>
      </pc:docMkLst>
      <pc:sldChg chg="addSp modSp mod">
        <pc:chgData name="Smerud Linn" userId="dad5dbfb-e83b-4359-8026-a64b96df18ae" providerId="ADAL" clId="{7AE26752-7E58-48F1-AD22-020D1C822F39}" dt="2026-01-29T09:02:05.709" v="60" actId="20577"/>
        <pc:sldMkLst>
          <pc:docMk/>
          <pc:sldMk cId="705024398" sldId="274"/>
        </pc:sldMkLst>
        <pc:spChg chg="add mod">
          <ac:chgData name="Smerud Linn" userId="dad5dbfb-e83b-4359-8026-a64b96df18ae" providerId="ADAL" clId="{7AE26752-7E58-48F1-AD22-020D1C822F39}" dt="2026-01-29T09:02:05.709" v="60" actId="20577"/>
          <ac:spMkLst>
            <pc:docMk/>
            <pc:sldMk cId="705024398" sldId="274"/>
            <ac:spMk id="3" creationId="{CA91EBAC-15A8-179B-C6D8-E0B6DF691B8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8C5198F-2D56-CF59-BEDB-284F61D346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90B6A7A-C062-1150-3A14-DFED202BAE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CD5A748-A46F-26C5-3509-3B2FA41D8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85CE7E6-9217-4F45-C941-3B0644BF7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6F1AE03-B46A-3EE9-312E-C25748A56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72857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7B1276B-B2A3-C351-06E2-6F785192A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8255E781-DD7D-7D02-3CA7-7EEFB5D3E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1B37D70-D744-4938-2684-E0DA598AC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D42EA47-E4BB-1046-7D29-643183887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C1F9166-9A45-444E-E73B-9BAF03EB8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9332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D1057CC9-DC2B-D524-4C87-734AB9D2EC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8E6EAED7-5C3D-A5F7-1C4E-3B21105E17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10D886C-B8C5-0999-9BA7-218091F94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C2652A8-1777-B4D4-E597-E42263C27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F0D19EC-76B7-4EA2-B7C4-90DEC4C65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46069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7D3BBBB-A3EE-A64F-8044-01858F2D7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185E606-C4F2-D5A5-0934-3B4C76610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1208DD8-3131-E8B2-6986-CFCAABC99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4FEA97-041D-D12E-72B1-B5420C6D8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CD8D340-EF2D-2418-0EF5-AF68F478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9304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0BB6012-FBED-A6AB-EF73-3D4E4571B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5D42B72-1824-FF61-87F2-3B04EE815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81FC2EA-D6B3-0BD7-810F-FFDC52F8E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6EE295B-B3AD-CA5E-192A-7D5BDE6AA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8B8D72D-19C7-E7FF-C734-47CB7F5DD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1020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AEC108F-8795-699E-AA40-F8EA95D17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C581C99-263A-8E82-C78D-886510EBBD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7A60286-713E-38AF-5797-B6438ED15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B5A9430-CF89-84D0-541E-80B87FDA9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D7456B-2E59-8652-DC40-82B63B278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798287D-D612-44D6-6517-1939D4DDF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5633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7E49566-7A15-AC2F-1884-5401E3854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10866B2-7B8A-82F8-217E-DE6B07AF6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CE38C8E-D7DA-46C0-04E4-92F683559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C8FD91EF-ECF9-2229-9F74-9930225988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94295579-0654-A081-5D69-144BCC923F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FDC2A503-1052-3387-C99C-2A5BD68D4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A4728ED6-263D-9EC5-AC51-589CC9DB5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57588C73-97A1-9853-4BAF-83E5504BA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6748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17596DD-DBC1-4D0A-647D-C50ACB188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0C89D62B-29D3-A5BA-0CCF-4A753D82C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FAB3201B-8C81-4C36-9630-486B9CBBE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6C4770EA-6F37-A7E9-5AE4-7F61819E9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527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BF5DF676-60DC-3582-FFA0-E2327E609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25A30ECD-60EA-002E-188B-3C5E560EF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031FE35C-1E12-6CCB-5A51-B7079EAD7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89293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BAF7096-1764-C1B6-F8F5-0F7B343EA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C757F98-265D-6ECD-10DA-13D30A5FF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C039879-F038-3AAA-A551-D6B9362FF7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DC27524-2A96-C1B6-5CE3-E02ACC248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C32E3C2-2493-AE3B-F8E6-073B662AF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B15E39B-2E66-75E9-BDF0-BF365269E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1414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F8D06A4-D7AD-1979-CA73-447710CF7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F6748B01-2869-1579-A991-A011293B0F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40188F-0446-6F8E-0D36-B1DFF0C9A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7BD4300-B7EB-3984-D4BE-53C011832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BAD93CC-6846-5EC4-101A-9CAAC2CC1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9223AD9-F65D-AFB1-4163-F3D4B688F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115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309DC53C-D721-9ED3-4F0D-77CC2011B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75E5C31-8FF0-C9C6-19BD-89D5FF2997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345E4A4-DCF3-31C3-C602-E56E665D75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2F859E-7597-4FC4-92B9-48519253D006}" type="datetimeFigureOut">
              <a:rPr lang="nb-NO" smtClean="0"/>
              <a:t>29.01.2026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677DEF7-07A9-A286-FD96-13515C15F5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3A67E3F-3CF3-1E20-F29A-35FFA039A9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41970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136B5-CAD4-C56D-9DB8-06657DA97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277F92-8A6D-F537-4111-C81279E716B6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5B5AB40F-8BCD-9C83-B0FF-8D7F8B0FE7D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DC0886A8-F24F-F443-F2A4-E881A08EB17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41B7437C-F208-AD72-9C07-6805B4B9734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9F8B47B0-DF53-7C5D-C206-403C1E325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CF033142-12E9-BD85-B74C-85FCEF15E52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303581CE-FD83-BC56-92AB-226BE414C00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7807EF78-4582-9FA2-B936-8F910B2531F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6A526B40-1131-CCC7-7D3A-CCF8B0EEDD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0E484067-4D69-6F13-D3D8-139AA884790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CA91EBAC-15A8-179B-C6D8-E0B6DF691B8F}"/>
              </a:ext>
            </a:extLst>
          </p:cNvPr>
          <p:cNvSpPr txBox="1"/>
          <p:nvPr/>
        </p:nvSpPr>
        <p:spPr>
          <a:xfrm>
            <a:off x="1917290" y="1848465"/>
            <a:ext cx="7901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Skriv inn din tekst her.</a:t>
            </a:r>
          </a:p>
        </p:txBody>
      </p:sp>
    </p:spTree>
    <p:extLst>
      <p:ext uri="{BB962C8B-B14F-4D97-AF65-F5344CB8AC3E}">
        <p14:creationId xmlns:p14="http://schemas.microsoft.com/office/powerpoint/2010/main" val="705024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E76A3-EB61-9791-99A7-A7FD93E99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D59742-6204-8B71-DD4D-3906D4C02E6B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372DEDFB-AB3D-13FC-57BC-1029D7B6B1B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C96699A6-7E82-93E7-3744-570BE637B44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C71D2850-0AFE-41DF-819E-3E7624DB19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1C6056ED-2099-E1BB-8D35-CE62B106801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90C5D694-811A-CB62-9133-A8904D26453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2BF28509-5590-08AC-B732-3CDA365695D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FC0C8474-9576-66D0-1920-46B5097F47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E856BE51-5534-D7C7-0B80-6FF58F78191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2D807ED0-CBB3-E592-65F7-97FB8B7DCFE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31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64655-0D18-7F2C-1E8D-3A49C5D71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E39BFD0-6E16-89FE-90FF-E29EF066D030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6B1FBB41-D418-5926-34EA-B9058F16BC4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B07AB24C-DD38-D876-F7E7-61132DB6F27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95DEAE0D-AE75-CC20-6303-888F926B673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B4BF877C-7DF4-3868-CF98-E7DBE14C581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5C6C67E0-3AE7-5724-1437-49125A2C1A6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1641C74A-B4EB-F686-DAB9-159CE51FA5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48E375A1-9601-F9E3-F7BC-3C644B851DD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BE9C7C5B-D53D-91DD-178B-DDFAAE32FA2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FF0D210B-5B0C-7A00-F6FB-27BA35738F0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140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B17CF-EB3B-7BE6-F3D7-2A9CE1B3F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833E21-5A7E-9F97-0836-5045B6A3800C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C58712FA-3AD2-9CC2-8668-5EF9C4E8DB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EA76F047-8100-E4A1-D029-1749C1E3AB2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66F8A41A-D9D3-A2C7-4821-B8184B52053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CDC19F66-04C6-DCA9-4265-9B53214016F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4D6B105A-496E-6725-BD87-814EE59BC6A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792B2C49-493E-42D3-26DD-192DE9A36A3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D5010554-BE91-B0C2-E3D0-72FC15F4512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3AAA456F-FFF0-2B16-5AA2-33208F9966E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1D13B9CD-3278-9E36-2417-7F9F54ABA63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486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899F36-F6A4-1C94-579E-0502AA516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79D8C4A-0A39-09BE-29F3-62E8A7E620C7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56687A2B-7AEC-3C2B-5B4B-9AD3041AEF8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A35355C6-96B7-077F-989B-096A3C0D0EF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25E94415-4060-45DB-8911-2AC8D174814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914D1A78-7ED0-57B2-9852-FD6506BE7A6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2207EA62-C2EB-8590-AF24-419433B8E8B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C69BF87B-501D-8C9C-1B2F-299563541FF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E1B550B5-3562-D640-9720-6AC80B0BBF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5934C400-9FB7-9D70-73EA-FAA7DA89383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0A79DE59-52EF-A0CF-3072-8F3F7B23570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06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A3E0C-85AB-79B1-326A-92818AFB0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5BDC27-6C37-7E35-A3EB-A4E1149485B7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1477CE37-1E73-4793-E240-E8A387E8469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D459F50C-F8A3-895B-48C7-CE0D6A2C7B5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8BF8D8E7-E4A0-2D86-D22D-94598758E5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24291CF6-EAB3-BCC2-A92C-DCACDBB3080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FABD589F-5FAF-2443-3712-2A278BDF5F5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705C86C9-C032-3F96-C20A-B497D293371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0E40DA19-C13E-972A-B0FA-E658F52B372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4BE8BDBC-AEB2-4EBD-CE44-E7019371A14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39146A16-9DB3-6C18-A147-4ABE7CEAE70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63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515413-25E9-75E7-93E5-30B33AE4E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F5C3FD-7806-BD04-5AA2-8D47A66F98C0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86BFF0E6-8CFD-45C2-6977-86B4A807836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B5280B47-4009-4218-7AB9-8952AA497A5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8C797433-CBD9-1130-20F8-5F04B0C97AF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3E748E94-3F7E-FC9E-28F9-A62AC82D069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E2518381-4016-BE7A-C525-B7478D42809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83C313DF-EEAD-3D04-1F74-360EB36C059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35D7C690-E92E-61BB-74A4-4C24D9F380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8F44F68B-ED6B-60BF-5252-72B124AB536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96868D5F-6CBB-C43F-7725-7E982E7D611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702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6570A-9491-E155-AA45-B0E734154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DDA08A-06B1-B1AA-1A2A-5A36F7188CBF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05C1DC9A-28AF-FF4D-766F-DC80DF8CEC7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E13C2704-32BD-E267-408A-C362715F9E9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23497AC2-9350-16F6-1FC1-E8CD077B155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3D9A29BA-2531-B52E-C16B-AD9E3CBB596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53DB0F97-FD53-EE59-A947-47E84A320FE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B3998CEE-0993-E65A-F946-AB5C8510350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B503DAE2-DC0B-866C-A49C-C485DCB97AB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9DC68871-DD7D-95D9-44D8-637626713E4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3DE7C531-61D9-FCC7-353F-AEB2486F9FC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86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9CF22116504C418DB1E1D4F771136F" ma:contentTypeVersion="3" ma:contentTypeDescription="Opprett et nytt dokument." ma:contentTypeScope="" ma:versionID="6024ba5b904148c950da22409f18cfed">
  <xsd:schema xmlns:xsd="http://www.w3.org/2001/XMLSchema" xmlns:xs="http://www.w3.org/2001/XMLSchema" xmlns:p="http://schemas.microsoft.com/office/2006/metadata/properties" xmlns:ns2="03da7927-5348-4d8d-8c7b-9828aabc6e84" targetNamespace="http://schemas.microsoft.com/office/2006/metadata/properties" ma:root="true" ma:fieldsID="fb2319c0d376e52e60fb13da5f998eb8" ns2:_="">
    <xsd:import namespace="03da7927-5348-4d8d-8c7b-9828aabc6e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da7927-5348-4d8d-8c7b-9828aabc6e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1FA4E2A-2817-422C-9763-7BCF550856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da7927-5348-4d8d-8c7b-9828aabc6e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CFF980D-49B7-4033-8C4C-F7E24F94EBA9}">
  <ds:schemaRefs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03da7927-5348-4d8d-8c7b-9828aabc6e84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94C6AB0-5DA3-4643-9512-9581C9FBE3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</Words>
  <Application>Microsoft Office PowerPoint</Application>
  <PresentationFormat>Widescreen</PresentationFormat>
  <Paragraphs>9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Smerud Linn</dc:creator>
  <cp:lastModifiedBy>Smerud Linn</cp:lastModifiedBy>
  <cp:revision>4</cp:revision>
  <cp:lastPrinted>2025-08-26T09:55:31Z</cp:lastPrinted>
  <dcterms:created xsi:type="dcterms:W3CDTF">2025-07-31T07:26:31Z</dcterms:created>
  <dcterms:modified xsi:type="dcterms:W3CDTF">2026-01-29T09:02:27Z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0x010100229CF22116504C418DB1E1D4F771136F</vt:lpwstr>
  </property>
</Properties>
</file>