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3" r:id="rId5"/>
    <p:sldId id="274" r:id="rId6"/>
    <p:sldId id="275" r:id="rId7"/>
    <p:sldId id="276" r:id="rId8"/>
    <p:sldId id="277" r:id="rId9"/>
    <p:sldId id="279" r:id="rId10"/>
    <p:sldId id="278" r:id="rId11"/>
  </p:sldIdLst>
  <p:sldSz cx="12192000" cy="6858000"/>
  <p:notesSz cx="6735763" cy="98663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967"/>
    <a:srgbClr val="299E8E"/>
    <a:srgbClr val="7D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B39799-CE09-494C-9751-AD292786BFFC}" v="2" dt="2025-10-27T09:15:58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4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C5198F-2D56-CF59-BEDB-284F61D34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90B6A7A-C062-1150-3A14-DFED202BA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CD5A748-A46F-26C5-3509-3B2FA41D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5CE7E6-9217-4F45-C941-3B0644BF7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6F1AE03-B46A-3EE9-312E-C25748A5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285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B1276B-B2A3-C351-06E2-6F785192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255E781-DD7D-7D02-3CA7-7EEFB5D3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B37D70-D744-4938-2684-E0DA598AC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D42EA47-E4BB-1046-7D29-64318388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C1F9166-9A45-444E-E73B-9BAF03EB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933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1057CC9-DC2B-D524-4C87-734AB9D2E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E6EAED7-5C3D-A5F7-1C4E-3B21105E1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10D886C-B8C5-0999-9BA7-218091F9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C2652A8-1777-B4D4-E597-E42263C27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F0D19EC-76B7-4EA2-B7C4-90DEC4C6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606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7D3BBBB-A3EE-A64F-8044-01858F2D7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85E606-C4F2-D5A5-0934-3B4C76610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1208DD8-3131-E8B2-6986-CFCAABC99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4FEA97-041D-D12E-72B1-B5420C6D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CD8D340-EF2D-2418-0EF5-AF68F478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930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BB6012-FBED-A6AB-EF73-3D4E4571B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5D42B72-1824-FF61-87F2-3B04EE815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1FC2EA-D6B3-0BD7-810F-FFDC52F8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6EE295B-B3AD-CA5E-192A-7D5BDE6AA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8B8D72D-19C7-E7FF-C734-47CB7F5DD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02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EC108F-8795-699E-AA40-F8EA95D1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581C99-263A-8E82-C78D-886510EBB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7A60286-713E-38AF-5797-B6438ED15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B5A9430-CF89-84D0-541E-80B87FDA9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D7456B-2E59-8652-DC40-82B63B27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798287D-D612-44D6-6517-1939D4DDF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563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E49566-7A15-AC2F-1884-5401E385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10866B2-7B8A-82F8-217E-DE6B07AF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CE38C8E-D7DA-46C0-04E4-92F683559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8FD91EF-ECF9-2229-9F74-993022598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4295579-0654-A081-5D69-144BCC923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DC2A503-1052-3387-C99C-2A5BD68D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A4728ED6-263D-9EC5-AC51-589CC9DB5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7588C73-97A1-9853-4BAF-83E5504BA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74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7596DD-DBC1-4D0A-647D-C50ACB18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C89D62B-29D3-A5BA-0CCF-4A753D82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AB3201B-8C81-4C36-9630-486B9CBBE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C4770EA-6F37-A7E9-5AE4-7F61819E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27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F5DF676-60DC-3582-FFA0-E2327E60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5A30ECD-60EA-002E-188B-3C5E560E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31FE35C-1E12-6CCB-5A51-B7079EAD7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929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AF7096-1764-C1B6-F8F5-0F7B343EA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C757F98-265D-6ECD-10DA-13D30A5FF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C039879-F038-3AAA-A551-D6B9362FF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DC27524-2A96-C1B6-5CE3-E02ACC24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C32E3C2-2493-AE3B-F8E6-073B662A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B15E39B-2E66-75E9-BDF0-BF365269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141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8D06A4-D7AD-1979-CA73-447710CF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6748B01-2869-1579-A991-A011293B0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40188F-0446-6F8E-0D36-B1DFF0C9A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7BD4300-B7EB-3984-D4BE-53C011832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BAD93CC-6846-5EC4-101A-9CAAC2CC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9223AD9-F65D-AFB1-4163-F3D4B688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115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09DC53C-D721-9ED3-4F0D-77CC2011B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75E5C31-8FF0-C9C6-19BD-89D5FF299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345E4A4-DCF3-31C3-C602-E56E665D7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677DEF7-07A9-A286-FD96-13515C15F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3A67E3F-3CF3-1E20-F29A-35FFA039A9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197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8D1AF-F45A-AF59-BC3C-D75985F48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3964DE-2F19-3DF3-9E2D-B612424EFE62}"/>
              </a:ext>
            </a:extLst>
          </p:cNvPr>
          <p:cNvSpPr txBox="1"/>
          <p:nvPr/>
        </p:nvSpPr>
        <p:spPr>
          <a:xfrm>
            <a:off x="2413319" y="774985"/>
            <a:ext cx="7901439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4400" b="1" dirty="0">
                <a:solidFill>
                  <a:srgbClr val="1A3967"/>
                </a:solidFill>
              </a:rPr>
              <a:t>SECURITY NOTICE</a:t>
            </a:r>
          </a:p>
          <a:p>
            <a:pPr algn="ctr"/>
            <a:endParaRPr lang="nb-NO" sz="4400" b="1" dirty="0">
              <a:solidFill>
                <a:srgbClr val="1A3967"/>
              </a:solidFill>
            </a:endParaRPr>
          </a:p>
          <a:p>
            <a:pPr algn="ctr"/>
            <a:endParaRPr lang="nb-NO" sz="3200" b="1" dirty="0">
              <a:solidFill>
                <a:srgbClr val="1A3967"/>
              </a:solidFill>
            </a:endParaRPr>
          </a:p>
          <a:p>
            <a:pPr algn="ctr"/>
            <a:endParaRPr lang="nb-NO" sz="3200" b="1" dirty="0">
              <a:solidFill>
                <a:srgbClr val="1A3967"/>
              </a:solidFill>
            </a:endParaRPr>
          </a:p>
          <a:p>
            <a:pPr algn="ctr"/>
            <a:r>
              <a:rPr lang="nb-NO" sz="3200" b="1" dirty="0">
                <a:solidFill>
                  <a:srgbClr val="1A3967"/>
                </a:solidFill>
              </a:rPr>
              <a:t>NO SCREEN SHOTS ALLOWED</a:t>
            </a:r>
          </a:p>
          <a:p>
            <a:pPr algn="ctr"/>
            <a:r>
              <a:rPr lang="nb-NO" sz="3200" b="1" dirty="0">
                <a:solidFill>
                  <a:srgbClr val="1A3967"/>
                </a:solidFill>
              </a:rPr>
              <a:t>NO PHOTO OF SCREEN ALLOWED</a:t>
            </a:r>
          </a:p>
          <a:p>
            <a:pPr algn="ctr"/>
            <a:r>
              <a:rPr lang="nb-NO" sz="3200" b="1" dirty="0">
                <a:solidFill>
                  <a:srgbClr val="1A3967"/>
                </a:solidFill>
              </a:rPr>
              <a:t>NO VIDEO ALLOWED</a:t>
            </a:r>
          </a:p>
          <a:p>
            <a:pPr algn="ctr"/>
            <a:endParaRPr lang="nb-NO" sz="3200" b="1" dirty="0">
              <a:solidFill>
                <a:srgbClr val="1A3967"/>
              </a:solidFill>
            </a:endParaRPr>
          </a:p>
          <a:p>
            <a:pPr algn="ctr"/>
            <a:r>
              <a:rPr lang="nb-NO" sz="3200" b="1" dirty="0">
                <a:solidFill>
                  <a:srgbClr val="1A3967"/>
                </a:solidFill>
              </a:rPr>
              <a:t>Copyright laws do apply</a:t>
            </a: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02ECAABE-4C73-3011-0D39-B843679360B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B73B10A7-A7A9-2D81-EFB1-416EE54FAD4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0DAB1151-CEBA-8200-1E42-9CB417E53A5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8482C442-E16F-9163-117E-19D9BA07E8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B5F1D305-2A2A-D0E4-BBBB-708F31F8FB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CB13C917-A8FD-36C6-7E10-8ACEEE6E64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BD3B7208-4FEF-A58A-16C8-16626E5499A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908D68DD-0352-0716-11FB-C694E6DF50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266A9D19-8F57-8CBF-096A-C1B4A8C3571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  <p:pic>
        <p:nvPicPr>
          <p:cNvPr id="3" name="Bilde 2" descr="Et bilde som inneholder tegning, skilt&#10;&#10;Automatisk generert beskrivelse">
            <a:extLst>
              <a:ext uri="{FF2B5EF4-FFF2-40B4-BE49-F238E27FC236}">
                <a16:creationId xmlns:a16="http://schemas.microsoft.com/office/drawing/2014/main" id="{A53C917A-7FE8-DDE6-4CE6-CD04CBE9C74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" t="-359" r="-1080" b="3347"/>
          <a:stretch/>
        </p:blipFill>
        <p:spPr>
          <a:xfrm>
            <a:off x="467041" y="1034275"/>
            <a:ext cx="2645661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20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136B5-CAD4-C56D-9DB8-06657DA97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277F92-8A6D-F537-4111-C81279E716B6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5B5AB40F-8BCD-9C83-B0FF-8D7F8B0FE7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DC0886A8-F24F-F443-F2A4-E881A08EB1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41B7437C-F208-AD72-9C07-6805B4B973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9F8B47B0-DF53-7C5D-C206-403C1E325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CF033142-12E9-BD85-B74C-85FCEF15E5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303581CE-FD83-BC56-92AB-226BE414C0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7807EF78-4582-9FA2-B936-8F910B2531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6A526B40-1131-CCC7-7D3A-CCF8B0EEDD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0E484067-4D69-6F13-D3D8-139AA884790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02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E76A3-EB61-9791-99A7-A7FD93E99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59742-6204-8B71-DD4D-3906D4C02E6B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372DEDFB-AB3D-13FC-57BC-1029D7B6B1B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C96699A6-7E82-93E7-3744-570BE637B4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C71D2850-0AFE-41DF-819E-3E7624DB19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1C6056ED-2099-E1BB-8D35-CE62B106801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90C5D694-811A-CB62-9133-A8904D2645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2BF28509-5590-08AC-B732-3CDA365695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FC0C8474-9576-66D0-1920-46B5097F47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E856BE51-5534-D7C7-0B80-6FF58F7819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2D807ED0-CBB3-E592-65F7-97FB8B7DCF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1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64655-0D18-7F2C-1E8D-3A49C5D71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39BFD0-6E16-89FE-90FF-E29EF066D030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6B1FBB41-D418-5926-34EA-B9058F16BC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B07AB24C-DD38-D876-F7E7-61132DB6F27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95DEAE0D-AE75-CC20-6303-888F926B67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B4BF877C-7DF4-3868-CF98-E7DBE14C58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5C6C67E0-3AE7-5724-1437-49125A2C1A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1641C74A-B4EB-F686-DAB9-159CE51FA5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48E375A1-9601-F9E3-F7BC-3C644B851D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BE9C7C5B-D53D-91DD-178B-DDFAAE32FA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FF0D210B-5B0C-7A00-F6FB-27BA35738F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4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B17CF-EB3B-7BE6-F3D7-2A9CE1B3F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833E21-5A7E-9F97-0836-5045B6A3800C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C58712FA-3AD2-9CC2-8668-5EF9C4E8DB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EA76F047-8100-E4A1-D029-1749C1E3AB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66F8A41A-D9D3-A2C7-4821-B8184B5205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CDC19F66-04C6-DCA9-4265-9B53214016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4D6B105A-496E-6725-BD87-814EE59BC6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792B2C49-493E-42D3-26DD-192DE9A36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D5010554-BE91-B0C2-E3D0-72FC15F451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3AAA456F-FFF0-2B16-5AA2-33208F9966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1D13B9CD-3278-9E36-2417-7F9F54ABA6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8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99F36-F6A4-1C94-579E-0502AA516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9D8C4A-0A39-09BE-29F3-62E8A7E620C7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56687A2B-7AEC-3C2B-5B4B-9AD3041AEF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A35355C6-96B7-077F-989B-096A3C0D0EF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25E94415-4060-45DB-8911-2AC8D17481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914D1A78-7ED0-57B2-9852-FD6506BE7A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2207EA62-C2EB-8590-AF24-419433B8E8B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C69BF87B-501D-8C9C-1B2F-299563541FF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E1B550B5-3562-D640-9720-6AC80B0BBF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5934C400-9FB7-9D70-73EA-FAA7DA8938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0A79DE59-52EF-A0CF-3072-8F3F7B2357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06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A3E0C-85AB-79B1-326A-92818AFB0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5BDC27-6C37-7E35-A3EB-A4E1149485B7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1477CE37-1E73-4793-E240-E8A387E846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D459F50C-F8A3-895B-48C7-CE0D6A2C7B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8BF8D8E7-E4A0-2D86-D22D-94598758E5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24291CF6-EAB3-BCC2-A92C-DCACDBB308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FABD589F-5FAF-2443-3712-2A278BDF5F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705C86C9-C032-3F96-C20A-B497D29337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0E40DA19-C13E-972A-B0FA-E658F52B37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4BE8BDBC-AEB2-4EBD-CE44-E7019371A1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39146A16-9DB3-6C18-A147-4ABE7CEAE70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63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9CF22116504C418DB1E1D4F771136F" ma:contentTypeVersion="3" ma:contentTypeDescription="Opprett et nytt dokument." ma:contentTypeScope="" ma:versionID="6024ba5b904148c950da22409f18cfed">
  <xsd:schema xmlns:xsd="http://www.w3.org/2001/XMLSchema" xmlns:xs="http://www.w3.org/2001/XMLSchema" xmlns:p="http://schemas.microsoft.com/office/2006/metadata/properties" xmlns:ns2="03da7927-5348-4d8d-8c7b-9828aabc6e84" targetNamespace="http://schemas.microsoft.com/office/2006/metadata/properties" ma:root="true" ma:fieldsID="fb2319c0d376e52e60fb13da5f998eb8" ns2:_="">
    <xsd:import namespace="03da7927-5348-4d8d-8c7b-9828aabc6e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a7927-5348-4d8d-8c7b-9828aabc6e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4C6AB0-5DA3-4643-9512-9581C9FB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FA4E2A-2817-422C-9763-7BCF550856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da7927-5348-4d8d-8c7b-9828aabc6e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FF980D-49B7-4033-8C4C-F7E24F94EBA9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03da7927-5348-4d8d-8c7b-9828aabc6e84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Smerud Linn</dc:creator>
  <cp:lastModifiedBy>Smerud Linn</cp:lastModifiedBy>
  <cp:revision>5</cp:revision>
  <cp:lastPrinted>2025-08-26T09:55:31Z</cp:lastPrinted>
  <dcterms:created xsi:type="dcterms:W3CDTF">2025-07-31T07:26:31Z</dcterms:created>
  <dcterms:modified xsi:type="dcterms:W3CDTF">2025-10-27T09:16:00Z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0x010100229CF22116504C418DB1E1D4F771136F</vt:lpwstr>
  </property>
</Properties>
</file>